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21"/>
  </p:notesMasterIdLst>
  <p:handoutMasterIdLst>
    <p:handoutMasterId r:id="rId22"/>
  </p:handout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82" r:id="rId10"/>
    <p:sldId id="284" r:id="rId11"/>
    <p:sldId id="283" r:id="rId12"/>
    <p:sldId id="285" r:id="rId13"/>
    <p:sldId id="286" r:id="rId14"/>
    <p:sldId id="275" r:id="rId15"/>
    <p:sldId id="276" r:id="rId16"/>
    <p:sldId id="277" r:id="rId17"/>
    <p:sldId id="278" r:id="rId18"/>
    <p:sldId id="281" r:id="rId19"/>
    <p:sldId id="280" r:id="rId20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0A209A3-228C-4807-848E-33D589C087B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82"/>
            <p14:sldId id="284"/>
            <p14:sldId id="283"/>
            <p14:sldId id="285"/>
            <p14:sldId id="286"/>
            <p14:sldId id="275"/>
            <p14:sldId id="276"/>
            <p14:sldId id="277"/>
            <p14:sldId id="278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36" autoAdjust="0"/>
    <p:restoredTop sz="84511" autoAdjust="0"/>
  </p:normalViewPr>
  <p:slideViewPr>
    <p:cSldViewPr snapToGrid="0" snapToObjects="1">
      <p:cViewPr varScale="1">
        <p:scale>
          <a:sx n="74" d="100"/>
          <a:sy n="74" d="100"/>
        </p:scale>
        <p:origin x="3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Aankopen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9-4AD9-8DBA-00BAD9931A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9-4AD9-8DBA-00BAD9931A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79-4AD9-8DBA-00BAD9931A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9-4AD9-8DBA-00BAD9931ABE}"/>
              </c:ext>
            </c:extLst>
          </c:dPt>
          <c:dLbls>
            <c:dLbl>
              <c:idx val="0"/>
              <c:layout>
                <c:manualLayout>
                  <c:x val="7.3684669101577199E-2"/>
                  <c:y val="-0.1214619011883827"/>
                </c:manualLayout>
              </c:layout>
              <c:tx>
                <c:rich>
                  <a:bodyPr/>
                  <a:lstStyle/>
                  <a:p>
                    <a:fld id="{F272D416-CA3C-4AC1-81B7-03D62ED3915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3DBDE3EB-66AD-4F3A-BE7F-92D0FDF8E77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79-4AD9-8DBA-00BAD9931ABE}"/>
                </c:ext>
              </c:extLst>
            </c:dLbl>
            <c:dLbl>
              <c:idx val="1"/>
              <c:layout>
                <c:manualLayout>
                  <c:x val="-7.2779140267485137E-2"/>
                  <c:y val="-3.633113428389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Motoren</a:t>
                    </a:r>
                    <a:r>
                      <a:rPr lang="en-US" dirty="0"/>
                      <a:t> &amp; </a:t>
                    </a:r>
                    <a:r>
                      <a:rPr lang="en-US" dirty="0" err="1"/>
                      <a:t>aandrijving</a:t>
                    </a:r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9A5284ED-B03C-4E2B-A5DC-0969BC78570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79-4AD9-8DBA-00BAD9931ABE}"/>
                </c:ext>
              </c:extLst>
            </c:dLbl>
            <c:dLbl>
              <c:idx val="2"/>
              <c:layout>
                <c:manualLayout>
                  <c:x val="-3.8415688635748992E-2"/>
                  <c:y val="-1.9136658415564341E-2"/>
                </c:manualLayout>
              </c:layout>
              <c:tx>
                <c:rich>
                  <a:bodyPr/>
                  <a:lstStyle/>
                  <a:p>
                    <a:fld id="{CD7EDAC9-3010-4172-A77F-CD21CF78C02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&gt;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09C7B4BA-AE0D-4891-B73C-8A33399DB8D4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79-4AD9-8DBA-00BAD9931ABE}"/>
                </c:ext>
              </c:extLst>
            </c:dLbl>
            <c:dLbl>
              <c:idx val="3"/>
              <c:layout>
                <c:manualLayout>
                  <c:x val="-4.2162067380837137E-2"/>
                  <c:y val="1.3227450409381615E-2"/>
                </c:manualLayout>
              </c:layout>
              <c:tx>
                <c:rich>
                  <a:bodyPr/>
                  <a:lstStyle/>
                  <a:p>
                    <a:fld id="{1EBE7623-EE1F-42E5-AC96-414F0C13B468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€</a:t>
                    </a:r>
                    <a:fld id="{03C6BFA0-4477-434F-9E42-3FE367496380}" type="VALUE">
                      <a:rPr lang="en-US" baseline="0" smtClean="0"/>
                      <a:pPr/>
                      <a:t>[WAARDE]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79-4AD9-8DBA-00BAD9931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Constructie</c:v>
                </c:pt>
                <c:pt idx="1">
                  <c:v>Motoren &amp; aandrijving </c:v>
                </c:pt>
                <c:pt idx="2">
                  <c:v>Pompen &amp; leidingen</c:v>
                </c:pt>
                <c:pt idx="3">
                  <c:v>Microcontroller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98.99</c:v>
                </c:pt>
                <c:pt idx="1">
                  <c:v>38.450000000000003</c:v>
                </c:pt>
                <c:pt idx="2">
                  <c:v>4.5999999999999996</c:v>
                </c:pt>
                <c:pt idx="3">
                  <c:v>31.59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9-4AD9-8DBA-00BAD9931AB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0.78442</cdr:x>
      <cdr:y>0.33843</cdr:y>
    </cdr:from>
    <cdr:to>
      <cdr:x>0.90865</cdr:x>
      <cdr:y>0.51671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BFFC83E-665A-46FB-ABAF-046DC7204DE3}"/>
            </a:ext>
          </a:extLst>
        </cdr:cNvPr>
        <cdr:cNvSpPr txBox="1"/>
      </cdr:nvSpPr>
      <cdr:spPr>
        <a:xfrm xmlns:a="http://schemas.openxmlformats.org/drawingml/2006/main">
          <a:off x="8660870" y="1510770"/>
          <a:ext cx="1371600" cy="7958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nl-B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18-12-2019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18-12-2019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sz="120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037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525F-7E69-4CB6-AEC1-E3F5FDAE7096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A5E7-D617-41BC-8871-22841027B4A9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AD81-983F-45D0-8370-56C6F1B373A7}" type="datetime1">
              <a:rPr lang="nl-BE" smtClean="0"/>
              <a:t>18/12/2019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779D-F446-43A5-A218-46F7BB820EE3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F102-3FFC-4AA8-83BC-7588F55D4202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1B13-6B9E-4938-9FFB-D01D489EF117}" type="datetime1">
              <a:rPr lang="nl-BE" smtClean="0"/>
              <a:t>18/12/2019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602-77E5-4674-A92F-E114F167E435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4-0565-4362-8D7D-41D69FA742A0}" type="datetime1">
              <a:rPr lang="nl-BE" smtClean="0"/>
              <a:t>18/12/2019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0230-6AD7-47CE-8986-D061493FABD4}" type="datetime1">
              <a:rPr lang="nl-BE" smtClean="0"/>
              <a:t>18/12/2019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E50-8C22-403F-8EB0-2092CAF3734E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0C853-0359-4532-974A-FC09919FA827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B215071-5B11-4B2D-B64C-0FC7231F9463}" type="datetime1">
              <a:rPr lang="nl-BE" smtClean="0"/>
              <a:t>18/12/2019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96BAE26-847F-4832-A0B6-4F7747AE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2890727"/>
            <a:ext cx="8333999" cy="1076546"/>
          </a:xfrm>
        </p:spPr>
        <p:txBody>
          <a:bodyPr>
            <a:normAutofit/>
          </a:bodyPr>
          <a:lstStyle/>
          <a:p>
            <a:r>
              <a:rPr lang="nl-BE" dirty="0"/>
              <a:t>Een zoektocht naar balans tussen precisie, snelheid en betaalbaarheid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BD7AEA-9638-46FB-B3FC-81B7424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042200"/>
            <a:ext cx="8334000" cy="2386800"/>
          </a:xfrm>
        </p:spPr>
        <p:txBody>
          <a:bodyPr/>
          <a:lstStyle/>
          <a:p>
            <a:r>
              <a:rPr lang="nl-BE" dirty="0"/>
              <a:t>De </a:t>
            </a:r>
            <a:r>
              <a:rPr lang="nl-BE" i="1" dirty="0" err="1"/>
              <a:t>automated</a:t>
            </a:r>
            <a:r>
              <a:rPr lang="nl-BE" i="1" dirty="0"/>
              <a:t> </a:t>
            </a:r>
            <a:r>
              <a:rPr lang="nl-BE" i="1" dirty="0" err="1"/>
              <a:t>microplate</a:t>
            </a:r>
            <a:r>
              <a:rPr lang="nl-BE" i="1" dirty="0"/>
              <a:t> dispenser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0C448F-54EF-481C-94E2-B090C65AE1DB}"/>
              </a:ext>
            </a:extLst>
          </p:cNvPr>
          <p:cNvSpPr txBox="1"/>
          <p:nvPr/>
        </p:nvSpPr>
        <p:spPr>
          <a:xfrm>
            <a:off x="576000" y="581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Team ELISA</a:t>
            </a:r>
          </a:p>
          <a:p>
            <a:r>
              <a:rPr lang="nl-BE" dirty="0">
                <a:solidFill>
                  <a:schemeClr val="bg1"/>
                </a:solidFill>
              </a:rPr>
              <a:t>Matthias </a:t>
            </a:r>
            <a:r>
              <a:rPr lang="nl-BE" dirty="0" err="1">
                <a:solidFill>
                  <a:schemeClr val="bg1"/>
                </a:solidFill>
              </a:rPr>
              <a:t>Derez</a:t>
            </a:r>
            <a:r>
              <a:rPr lang="nl-BE" dirty="0">
                <a:solidFill>
                  <a:schemeClr val="bg1"/>
                </a:solidFill>
              </a:rPr>
              <a:t>, Maxime Dujardin, Korneel </a:t>
            </a:r>
            <a:r>
              <a:rPr lang="nl-BE" dirty="0" err="1">
                <a:solidFill>
                  <a:schemeClr val="bg1"/>
                </a:solidFill>
              </a:rPr>
              <a:t>Verkens</a:t>
            </a:r>
            <a:r>
              <a:rPr lang="nl-BE" dirty="0">
                <a:solidFill>
                  <a:schemeClr val="bg1"/>
                </a:solidFill>
              </a:rPr>
              <a:t>, Seppe </a:t>
            </a:r>
            <a:r>
              <a:rPr lang="nl-BE" dirty="0" err="1">
                <a:solidFill>
                  <a:schemeClr val="bg1"/>
                </a:solidFill>
              </a:rPr>
              <a:t>Vilain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1AA658-990E-4C85-BF49-3193F6466D89}"/>
              </a:ext>
            </a:extLst>
          </p:cNvPr>
          <p:cNvSpPr txBox="1"/>
          <p:nvPr/>
        </p:nvSpPr>
        <p:spPr>
          <a:xfrm>
            <a:off x="8629650" y="18466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Probleemoplossen</a:t>
            </a:r>
            <a:r>
              <a:rPr lang="nl-BE" dirty="0"/>
              <a:t> &amp; ontwerpen</a:t>
            </a:r>
          </a:p>
        </p:txBody>
      </p:sp>
    </p:spTree>
    <p:extLst>
      <p:ext uri="{BB962C8B-B14F-4D97-AF65-F5344CB8AC3E}">
        <p14:creationId xmlns:p14="http://schemas.microsoft.com/office/powerpoint/2010/main" val="26677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CB17CDC3-1541-40F6-BF28-8B63C3EBD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663" y="1655762"/>
            <a:ext cx="10114673" cy="455423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7A3488D-E782-46C8-B0E8-03182D69F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1115814-3939-4AC4-A5F8-9FF46C344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CFAB272-3AC2-41AC-A3B1-078E1C76E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332848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3438787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026A00C1-A397-4E6B-83EA-660F68CCB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B6647F0E-3762-497C-B8BF-AEAFFE861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7A4F641-2B9B-40DC-8CE2-6DCBB9EED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8CF62388-886F-4DE5-AFF0-82FEEB089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11E182D-2FF3-400D-BE71-C7A2B0D8C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57" y="1359036"/>
            <a:ext cx="10773685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8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C7BFAC-D0A9-42E7-A72D-273DE523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800" y="1816893"/>
            <a:ext cx="6455073" cy="322421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C613EF-A655-429D-A50E-10241F37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6B6B88-50B0-4CE9-BD84-A1F20644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9AE39C-9A8A-427C-8F14-9690C7D2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87934"/>
            <a:ext cx="11041200" cy="1152000"/>
          </a:xfrm>
        </p:spPr>
        <p:txBody>
          <a:bodyPr/>
          <a:lstStyle/>
          <a:p>
            <a:r>
              <a:rPr lang="nl-BE" dirty="0"/>
              <a:t>4. Programmastructuur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3D521BC-5D24-4438-9A73-D41CD2F9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738000"/>
            <a:ext cx="339134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2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4328133E-C6CE-426A-A085-32B3B864E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8941871"/>
              </p:ext>
            </p:extLst>
          </p:nvPr>
        </p:nvGraphicFramePr>
        <p:xfrm>
          <a:off x="575469" y="1550096"/>
          <a:ext cx="11041062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F4C839-16BE-411E-A887-8D57781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49CF65-58CD-4408-AC60-16E4A25A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A6C46-60F5-4A8A-87C1-E41EC7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Financiën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5946CD-0A8D-4405-80CC-3F1B2B124C84}"/>
              </a:ext>
            </a:extLst>
          </p:cNvPr>
          <p:cNvSpPr txBox="1"/>
          <p:nvPr/>
        </p:nvSpPr>
        <p:spPr>
          <a:xfrm>
            <a:off x="8517467" y="5123238"/>
            <a:ext cx="2237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Totaal: &gt; € 173,63</a:t>
            </a:r>
          </a:p>
        </p:txBody>
      </p:sp>
    </p:spTree>
    <p:extLst>
      <p:ext uri="{BB962C8B-B14F-4D97-AF65-F5344CB8AC3E}">
        <p14:creationId xmlns:p14="http://schemas.microsoft.com/office/powerpoint/2010/main" val="253620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7EF075-A2C8-4C5B-8871-F7726FD8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Uitstekende prijs-kwaliteitverhouding</a:t>
            </a:r>
          </a:p>
          <a:p>
            <a:r>
              <a:rPr lang="nl-BE" dirty="0"/>
              <a:t>Gebruiksgemak</a:t>
            </a:r>
          </a:p>
          <a:p>
            <a:r>
              <a:rPr lang="nl-BE" dirty="0"/>
              <a:t>Mobiliteit en stevigheid</a:t>
            </a:r>
          </a:p>
          <a:p>
            <a:r>
              <a:rPr lang="nl-BE" dirty="0"/>
              <a:t>Vervangstukken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42EDE8-E523-4BD7-9BDE-7F6F8501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A139-193E-4F74-86FC-5795B8A3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C9F226-C04C-4C3B-B798-7669F81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6. Unique </a:t>
            </a:r>
            <a:r>
              <a:rPr lang="nl-BE" dirty="0" err="1"/>
              <a:t>selling</a:t>
            </a:r>
            <a:r>
              <a:rPr lang="nl-BE" dirty="0"/>
              <a:t> </a:t>
            </a:r>
            <a:r>
              <a:rPr lang="nl-BE" dirty="0" err="1"/>
              <a:t>proposition</a:t>
            </a:r>
            <a:endParaRPr lang="nl-BE" dirty="0"/>
          </a:p>
        </p:txBody>
      </p:sp>
      <p:pic>
        <p:nvPicPr>
          <p:cNvPr id="6" name="Tijdelijke aanduiding voor inhoud 12">
            <a:extLst>
              <a:ext uri="{FF2B5EF4-FFF2-40B4-BE49-F238E27FC236}">
                <a16:creationId xmlns:a16="http://schemas.microsoft.com/office/drawing/2014/main" id="{845813B8-8B56-447E-B5EE-6626A4F4A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54384"/>
            <a:ext cx="5640318" cy="253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0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01EF95-9F68-4BC8-A7BD-19F2E1D4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Automatisch </a:t>
            </a:r>
            <a:r>
              <a:rPr lang="nl-BE" dirty="0" err="1"/>
              <a:t>microplates</a:t>
            </a:r>
            <a:r>
              <a:rPr lang="nl-BE" dirty="0"/>
              <a:t> vervangen</a:t>
            </a:r>
          </a:p>
          <a:p>
            <a:r>
              <a:rPr lang="nl-BE" dirty="0"/>
              <a:t>Efficiënter initialiseren</a:t>
            </a:r>
          </a:p>
          <a:p>
            <a:r>
              <a:rPr lang="nl-BE" dirty="0"/>
              <a:t>Efficiënter reinigen</a:t>
            </a:r>
          </a:p>
          <a:p>
            <a:r>
              <a:rPr lang="nl-BE" dirty="0"/>
              <a:t>Automatisch pipetpunten vervangen</a:t>
            </a:r>
          </a:p>
          <a:p>
            <a:r>
              <a:rPr lang="nl-BE" dirty="0"/>
              <a:t>Preciezere verdeling voor wetenschappelijk onderzoek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34A214-DD4A-4617-B39E-E7BA75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462A40-64EB-45ED-8910-4834A893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0E4F7C-8472-4E9D-994F-96D9D484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Uitbreiding en verbetering </a:t>
            </a:r>
          </a:p>
        </p:txBody>
      </p:sp>
    </p:spTree>
    <p:extLst>
      <p:ext uri="{BB962C8B-B14F-4D97-AF65-F5344CB8AC3E}">
        <p14:creationId xmlns:p14="http://schemas.microsoft.com/office/powerpoint/2010/main" val="37149379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B699003-07B8-4F56-8B37-455D8E58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59036"/>
            <a:ext cx="5421575" cy="540000"/>
          </a:xfrm>
        </p:spPr>
        <p:txBody>
          <a:bodyPr/>
          <a:lstStyle/>
          <a:p>
            <a:r>
              <a:rPr lang="nl-BE" dirty="0"/>
              <a:t>Toestellen op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725BA-6909-4F1A-AB50-F7C28133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199271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Efficiënt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Duur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473F1-D3B6-4D3D-8616-D219BE7DA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74039" y="1362304"/>
            <a:ext cx="5445000" cy="540000"/>
          </a:xfrm>
        </p:spPr>
        <p:txBody>
          <a:bodyPr/>
          <a:lstStyle/>
          <a:p>
            <a:r>
              <a:rPr lang="nl-BE" dirty="0"/>
              <a:t>Ons toestel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0EA5624-D66E-4CEF-B23D-9169A3D0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74039" y="1992710"/>
            <a:ext cx="5445000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Goedkoop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Niet precies genoeg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7D5E0-A257-472C-AD3E-6FA50769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140A84-0B0B-41AA-ACD6-996F83F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17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0651AC0-D14D-41A1-87FB-10B236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Conclusie</a:t>
            </a:r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277A7B2E-8BA4-46F3-B9F1-0F2F873E0DC4}"/>
              </a:ext>
            </a:extLst>
          </p:cNvPr>
          <p:cNvSpPr/>
          <p:nvPr/>
        </p:nvSpPr>
        <p:spPr>
          <a:xfrm>
            <a:off x="5155280" y="3340238"/>
            <a:ext cx="1684587" cy="54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4A463C-F902-4D00-8B5A-842A2A7B3BCC}"/>
              </a:ext>
            </a:extLst>
          </p:cNvPr>
          <p:cNvSpPr txBox="1"/>
          <p:nvPr/>
        </p:nvSpPr>
        <p:spPr>
          <a:xfrm>
            <a:off x="3924300" y="533668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Wel gebruiken om te wassen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C9696C1-7245-4C7B-B6ED-7CDF689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" y="4625538"/>
            <a:ext cx="2275091" cy="2345613"/>
          </a:xfrm>
          <a:prstGeom prst="rect">
            <a:avLst/>
          </a:prstGeom>
        </p:spPr>
      </p:pic>
      <p:pic>
        <p:nvPicPr>
          <p:cNvPr id="12" name="Tijdelijke aanduiding voor inhoud 12">
            <a:extLst>
              <a:ext uri="{FF2B5EF4-FFF2-40B4-BE49-F238E27FC236}">
                <a16:creationId xmlns:a16="http://schemas.microsoft.com/office/drawing/2014/main" id="{987DFA58-8884-43F2-BC76-AC8FCA7AC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3" r="7117"/>
          <a:stretch/>
        </p:blipFill>
        <p:spPr>
          <a:xfrm>
            <a:off x="8634432" y="4702234"/>
            <a:ext cx="2799653" cy="1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3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BF03-6FC6-47FF-ADA4-E706CD7E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EA7C7A-0D7A-4217-8DEB-8AD9EC8D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E97E5-3A01-47E8-B265-B0B22FB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8A45E9-77EA-4E28-A948-0288D86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Doelstelling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Programmeerstructuur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Financiën</a:t>
            </a:r>
          </a:p>
          <a:p>
            <a:pPr marL="457200" indent="-457200">
              <a:buFont typeface="+mj-lt"/>
              <a:buAutoNum type="arabicPeriod"/>
            </a:pPr>
            <a:r>
              <a:rPr lang="nl-BE" i="1" dirty="0"/>
              <a:t>Unique </a:t>
            </a:r>
            <a:r>
              <a:rPr lang="nl-BE" i="1" dirty="0" err="1"/>
              <a:t>selling</a:t>
            </a:r>
            <a:r>
              <a:rPr lang="nl-BE" i="1" dirty="0"/>
              <a:t> </a:t>
            </a:r>
            <a:r>
              <a:rPr lang="nl-BE" i="1" dirty="0" err="1"/>
              <a:t>proposition</a:t>
            </a:r>
            <a:endParaRPr lang="nl-BE" i="1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Uitbreiding en verbetering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FA26891-A63F-4309-A30B-15B596A7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BCCDCAD-EBBF-4A97-84AC-3B78186E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FEE9D8-D847-4EB2-AFE7-A51D2DD6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6866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671766"/>
            <a:ext cx="11041200" cy="4464000"/>
          </a:xfrm>
        </p:spPr>
        <p:txBody>
          <a:bodyPr/>
          <a:lstStyle/>
          <a:p>
            <a:r>
              <a:rPr lang="nl-BE" dirty="0"/>
              <a:t>ELISA-test (verschillende varianten)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591CBE-D090-441D-A80A-B4299B11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6" y="2480424"/>
            <a:ext cx="5384127" cy="2552381"/>
          </a:xfrm>
          <a:prstGeom prst="rect">
            <a:avLst/>
          </a:prstGeom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823410C5-E20A-436A-9FCB-5C5EDF17E365}"/>
              </a:ext>
            </a:extLst>
          </p:cNvPr>
          <p:cNvSpPr/>
          <p:nvPr/>
        </p:nvSpPr>
        <p:spPr>
          <a:xfrm>
            <a:off x="2853559" y="5439103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F405E-8309-4A25-A7FB-0C48A3E9B2B0}"/>
              </a:ext>
            </a:extLst>
          </p:cNvPr>
          <p:cNvSpPr txBox="1"/>
          <p:nvPr/>
        </p:nvSpPr>
        <p:spPr>
          <a:xfrm>
            <a:off x="3878317" y="5372678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Veel handenarbeid</a:t>
            </a:r>
          </a:p>
        </p:txBody>
      </p:sp>
    </p:spTree>
    <p:extLst>
      <p:ext uri="{BB962C8B-B14F-4D97-AF65-F5344CB8AC3E}">
        <p14:creationId xmlns:p14="http://schemas.microsoft.com/office/powerpoint/2010/main" val="329172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microplate</a:t>
            </a:r>
            <a:r>
              <a:rPr lang="nl-BE" dirty="0"/>
              <a:t> dispenser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AB4A671-8676-4535-B3A1-57542D28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7" y="2545511"/>
            <a:ext cx="2703378" cy="2787176"/>
          </a:xfrm>
          <a:prstGeom prst="rect">
            <a:avLst/>
          </a:prstGeom>
        </p:spPr>
      </p:pic>
      <p:pic>
        <p:nvPicPr>
          <p:cNvPr id="1026" name="Picture 2" descr="Afbeeldingsresultaat voor Multidrop™ Combi Reagent Dispenser">
            <a:extLst>
              <a:ext uri="{FF2B5EF4-FFF2-40B4-BE49-F238E27FC236}">
                <a16:creationId xmlns:a16="http://schemas.microsoft.com/office/drawing/2014/main" id="{39983D18-57C3-4AF9-883F-44D757E9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69" y="2632221"/>
            <a:ext cx="4256735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5F44443-F92E-454A-B1BE-5E7CCA41F9EB}"/>
              </a:ext>
            </a:extLst>
          </p:cNvPr>
          <p:cNvSpPr txBox="1"/>
          <p:nvPr/>
        </p:nvSpPr>
        <p:spPr>
          <a:xfrm>
            <a:off x="1109700" y="5045434"/>
            <a:ext cx="28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PROBLEEM: duur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BC466B9-99A7-482B-AC96-8A0760163E2F}"/>
              </a:ext>
            </a:extLst>
          </p:cNvPr>
          <p:cNvSpPr/>
          <p:nvPr/>
        </p:nvSpPr>
        <p:spPr>
          <a:xfrm>
            <a:off x="1224000" y="5504766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583DBA8-8C8C-472D-9A60-56975DA3ABDE}"/>
              </a:ext>
            </a:extLst>
          </p:cNvPr>
          <p:cNvSpPr txBox="1"/>
          <p:nvPr/>
        </p:nvSpPr>
        <p:spPr>
          <a:xfrm>
            <a:off x="1976753" y="5444217"/>
            <a:ext cx="30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OPLOSSING: zelf maken</a:t>
            </a:r>
          </a:p>
        </p:txBody>
      </p:sp>
    </p:spTree>
    <p:extLst>
      <p:ext uri="{BB962C8B-B14F-4D97-AF65-F5344CB8AC3E}">
        <p14:creationId xmlns:p14="http://schemas.microsoft.com/office/powerpoint/2010/main" val="36815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03A2F64-FB32-4473-B248-7E768514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182710"/>
            <a:ext cx="5421575" cy="540000"/>
          </a:xfrm>
        </p:spPr>
        <p:txBody>
          <a:bodyPr/>
          <a:lstStyle/>
          <a:p>
            <a:pPr algn="ctr"/>
            <a:r>
              <a:rPr lang="nl-BE" dirty="0"/>
              <a:t>KLANTENVEREISTEN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5CC483-59D5-4019-9D4C-85EC0024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nl-BE" dirty="0"/>
              <a:t>Autonoom</a:t>
            </a:r>
          </a:p>
          <a:p>
            <a:pPr lvl="1"/>
            <a:r>
              <a:rPr lang="nl-BE" dirty="0"/>
              <a:t>Foutloos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Eenvoudig</a:t>
            </a:r>
          </a:p>
          <a:p>
            <a:pPr lvl="1"/>
            <a:r>
              <a:rPr lang="nl-BE" dirty="0"/>
              <a:t>Onderhouden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F99E4DC-F7D9-40C5-8F52-851726E2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2710"/>
            <a:ext cx="5445000" cy="540000"/>
          </a:xfrm>
        </p:spPr>
        <p:txBody>
          <a:bodyPr/>
          <a:lstStyle/>
          <a:p>
            <a:r>
              <a:rPr lang="nl-BE" dirty="0"/>
              <a:t>ONTWERPSPECIFICATIES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3F032B7-5615-433E-8A33-074FF29D21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6A1293-8EDC-479D-921F-829463B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1766F-142D-488E-ADF8-B8BE832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C6613-6FEB-469A-A5F2-85B8762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Doelstelling		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81863D0-C04F-43E9-B8C2-C23CC801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7" t="4614" r="4703" b="8943"/>
          <a:stretch/>
        </p:blipFill>
        <p:spPr>
          <a:xfrm>
            <a:off x="7433732" y="1942870"/>
            <a:ext cx="2862807" cy="219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9672D29-7336-4C97-B7E0-72EC9358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68" y="4296960"/>
            <a:ext cx="2839061" cy="1733898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847D821E-3508-4060-BBA4-A3240657352B}"/>
              </a:ext>
            </a:extLst>
          </p:cNvPr>
          <p:cNvSpPr/>
          <p:nvPr/>
        </p:nvSpPr>
        <p:spPr>
          <a:xfrm>
            <a:off x="5454657" y="3558757"/>
            <a:ext cx="108583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68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6B06432-1F27-40E1-BF7E-E3C2E101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9" y="1357838"/>
            <a:ext cx="10768361" cy="484856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7DDE9E3-B28D-46E3-B623-D9D4FED4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9368D3-A501-43AD-822E-3F144F9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139C49-E0EC-434E-AB8F-0E0EB1E0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27370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25C8F8A1-3BCC-4C0A-A602-0188C73EC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6F19DFB-F104-468F-8CE0-D140BE0C6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1E5EC0D-1B3B-4052-AA62-F442E5AC4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E720B0B-06F5-48BA-9F9F-5A9563F8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554E36C5-532C-4445-B640-AF9ADFD738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0" t="3943"/>
          <a:stretch/>
        </p:blipFill>
        <p:spPr>
          <a:xfrm>
            <a:off x="1051034" y="1359036"/>
            <a:ext cx="10089931" cy="48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44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1809987748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237</Words>
  <Application>Microsoft Office PowerPoint</Application>
  <PresentationFormat>Breedbeeld</PresentationFormat>
  <Paragraphs>106</Paragraphs>
  <Slides>18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Arial</vt:lpstr>
      <vt:lpstr>Calibri</vt:lpstr>
      <vt:lpstr>KU Leuven</vt:lpstr>
      <vt:lpstr>KU Leuven Sedes</vt:lpstr>
      <vt:lpstr>De automated microplate dispenser</vt:lpstr>
      <vt:lpstr>Overzicht</vt:lpstr>
      <vt:lpstr>1. Inleiding</vt:lpstr>
      <vt:lpstr>1. Inleiding</vt:lpstr>
      <vt:lpstr>2. Doelstelling  </vt:lpstr>
      <vt:lpstr>3. Ontwerp</vt:lpstr>
      <vt:lpstr>3. Ontwerp</vt:lpstr>
      <vt:lpstr>3. Ontwerp</vt:lpstr>
      <vt:lpstr>3. Ontwerp</vt:lpstr>
      <vt:lpstr>3. Ontwerp</vt:lpstr>
      <vt:lpstr>3. Ontwerp</vt:lpstr>
      <vt:lpstr>3. Ontwerp</vt:lpstr>
      <vt:lpstr>4. Programmastructuur </vt:lpstr>
      <vt:lpstr>5. Financiën</vt:lpstr>
      <vt:lpstr>6. Unique selling proposition</vt:lpstr>
      <vt:lpstr>7. Uitbreiding en verbetering </vt:lpstr>
      <vt:lpstr>8. Conclusie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2019-12-18T22:07:22Z</dcterms:modified>
</cp:coreProperties>
</file>